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1" r:id="rId5"/>
    <p:sldId id="258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120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13A1C-DA7B-405B-AF12-70AB913F340B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3827-2174-4BEF-BFA8-9B76F4520FA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13A1C-DA7B-405B-AF12-70AB913F340B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3827-2174-4BEF-BFA8-9B76F4520F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13A1C-DA7B-405B-AF12-70AB913F340B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3827-2174-4BEF-BFA8-9B76F4520F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13A1C-DA7B-405B-AF12-70AB913F340B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3827-2174-4BEF-BFA8-9B76F4520F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13A1C-DA7B-405B-AF12-70AB913F340B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9063827-2174-4BEF-BFA8-9B76F4520F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13A1C-DA7B-405B-AF12-70AB913F340B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3827-2174-4BEF-BFA8-9B76F4520F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13A1C-DA7B-405B-AF12-70AB913F340B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3827-2174-4BEF-BFA8-9B76F4520F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13A1C-DA7B-405B-AF12-70AB913F340B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3827-2174-4BEF-BFA8-9B76F4520F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13A1C-DA7B-405B-AF12-70AB913F340B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3827-2174-4BEF-BFA8-9B76F4520F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13A1C-DA7B-405B-AF12-70AB913F340B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3827-2174-4BEF-BFA8-9B76F4520F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13A1C-DA7B-405B-AF12-70AB913F340B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63827-2174-4BEF-BFA8-9B76F4520F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713A1C-DA7B-405B-AF12-70AB913F340B}" type="datetimeFigureOut">
              <a:rPr lang="en-US" smtClean="0"/>
              <a:pPr/>
              <a:t>10/12/2011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9063827-2174-4BEF-BFA8-9B76F4520F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Storm the Castle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Sean Sullivan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of a Catapult</a:t>
            </a:r>
            <a:endParaRPr lang="en-US" dirty="0"/>
          </a:p>
        </p:txBody>
      </p:sp>
      <p:pic>
        <p:nvPicPr>
          <p:cNvPr id="4" name="Content Placeholder 3" descr="physics_catapult_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2209800"/>
            <a:ext cx="4286250" cy="3429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</a:t>
            </a:r>
            <a:endParaRPr lang="en-US" dirty="0"/>
          </a:p>
        </p:txBody>
      </p:sp>
      <p:pic>
        <p:nvPicPr>
          <p:cNvPr id="4" name="Content Placeholder 3" descr="C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62400" y="4114800"/>
            <a:ext cx="2590800" cy="1943100"/>
          </a:xfrm>
        </p:spPr>
      </p:pic>
      <p:sp>
        <p:nvSpPr>
          <p:cNvPr id="5" name="TextBox 4"/>
          <p:cNvSpPr txBox="1"/>
          <p:nvPr/>
        </p:nvSpPr>
        <p:spPr>
          <a:xfrm>
            <a:off x="1371600" y="1981200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arm of a catapult is meant to hold the launch sack and the arm holds the counterweight.</a:t>
            </a:r>
            <a:endParaRPr lang="en-US" dirty="0"/>
          </a:p>
        </p:txBody>
      </p:sp>
      <p:pic>
        <p:nvPicPr>
          <p:cNvPr id="6" name="Picture 5" descr="CA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276600"/>
            <a:ext cx="2476500" cy="24765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Pivot Point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Launch Sack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Launch Sack holds the load that you are launching.</a:t>
            </a:r>
            <a:endParaRPr lang="en-US" dirty="0"/>
          </a:p>
        </p:txBody>
      </p:sp>
      <p:pic>
        <p:nvPicPr>
          <p:cNvPr id="4" name="Picture 3" descr="Launch sack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2743200"/>
            <a:ext cx="3333750" cy="2943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48768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Launch Sack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 pieces of wood 12 inches </a:t>
            </a:r>
            <a:r>
              <a:rPr lang="en-US" dirty="0" smtClean="0"/>
              <a:t>long.</a:t>
            </a:r>
            <a:endParaRPr lang="en-US" dirty="0" smtClean="0"/>
          </a:p>
          <a:p>
            <a:r>
              <a:rPr lang="en-US" dirty="0" smtClean="0"/>
              <a:t>8 pieces of wood 6 inches </a:t>
            </a:r>
            <a:r>
              <a:rPr lang="en-US" dirty="0" smtClean="0"/>
              <a:t>long.</a:t>
            </a:r>
            <a:endParaRPr lang="en-US" dirty="0" smtClean="0"/>
          </a:p>
          <a:p>
            <a:r>
              <a:rPr lang="en-US" dirty="0" smtClean="0"/>
              <a:t>An assortment of small screws and/or </a:t>
            </a:r>
            <a:r>
              <a:rPr lang="en-US" dirty="0" smtClean="0"/>
              <a:t>nails.</a:t>
            </a:r>
            <a:endParaRPr lang="en-US" dirty="0" smtClean="0"/>
          </a:p>
          <a:p>
            <a:r>
              <a:rPr lang="en-US" dirty="0" smtClean="0"/>
              <a:t>1 large rubber band or several smaller </a:t>
            </a:r>
            <a:r>
              <a:rPr lang="en-US" dirty="0" smtClean="0"/>
              <a:t>ones.</a:t>
            </a:r>
            <a:endParaRPr lang="en-US" dirty="0" smtClean="0"/>
          </a:p>
          <a:p>
            <a:r>
              <a:rPr lang="en-US" dirty="0" smtClean="0"/>
              <a:t>2 eye </a:t>
            </a:r>
            <a:r>
              <a:rPr lang="en-US" dirty="0" smtClean="0"/>
              <a:t>hooks.</a:t>
            </a:r>
            <a:endParaRPr lang="en-US" dirty="0" smtClean="0"/>
          </a:p>
          <a:p>
            <a:r>
              <a:rPr lang="en-US" dirty="0" smtClean="0"/>
              <a:t>Some </a:t>
            </a:r>
            <a:r>
              <a:rPr lang="en-US" dirty="0" smtClean="0"/>
              <a:t>glue.</a:t>
            </a:r>
            <a:endParaRPr lang="en-US" dirty="0" smtClean="0"/>
          </a:p>
          <a:p>
            <a:r>
              <a:rPr lang="en-US" dirty="0" smtClean="0"/>
              <a:t>1 four inch square piece of cardboard or poster </a:t>
            </a:r>
            <a:r>
              <a:rPr lang="en-US" dirty="0" smtClean="0"/>
              <a:t>board.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163</TotalTime>
  <Words>100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Storm the Castle</vt:lpstr>
      <vt:lpstr>Diagram of a Catapult</vt:lpstr>
      <vt:lpstr>Arm</vt:lpstr>
      <vt:lpstr>Pivot Point</vt:lpstr>
      <vt:lpstr>Launch Sack</vt:lpstr>
      <vt:lpstr>Materials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Storm the Castle</dc:title>
  <dc:creator>sean.sullivan</dc:creator>
  <cp:lastModifiedBy>sean.sullivan</cp:lastModifiedBy>
  <cp:revision>9</cp:revision>
  <dcterms:created xsi:type="dcterms:W3CDTF">2011-10-05T19:43:35Z</dcterms:created>
  <dcterms:modified xsi:type="dcterms:W3CDTF">2011-10-12T19:41:33Z</dcterms:modified>
</cp:coreProperties>
</file>